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3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3/19/2020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 smtClean="0"/>
              <a:t>Day’s of the week</a:t>
            </a:r>
            <a:endParaRPr lang="en-US" sz="96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day Weekend Day Red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166" y="-169817"/>
            <a:ext cx="12998166" cy="682403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3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nday Weekday Red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404" y="901337"/>
            <a:ext cx="9728718" cy="510757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illustration: Tuesday, Day, Weekday, Red Tuesday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0"/>
            <a:ext cx="9144000" cy="4800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ur Thoughts on a Quiet Wednesday Afternoon – Running I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0" y="1714500"/>
            <a:ext cx="8458200" cy="3429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illustration: Thursday, Weekday, Day - Free Image o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700"/>
            <a:ext cx="9144000" cy="4800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iday Weekday Red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3" y="404949"/>
            <a:ext cx="11545076" cy="606116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urday Red Weekday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5" y="339635"/>
            <a:ext cx="11644602" cy="611341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7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6B798FA7401B4EB5D0ED90BD3463E0" ma:contentTypeVersion="5" ma:contentTypeDescription="Create a new document." ma:contentTypeScope="" ma:versionID="7257bbbac44f7d271b6ff50120d9a8d7">
  <xsd:schema xmlns:xsd="http://www.w3.org/2001/XMLSchema" xmlns:xs="http://www.w3.org/2001/XMLSchema" xmlns:p="http://schemas.microsoft.com/office/2006/metadata/properties" xmlns:ns3="37a71795-2615-4548-96a8-0c9bba8b8c6a" xmlns:ns4="ea7615fe-ba13-4b18-9759-5e4a266a275c" targetNamespace="http://schemas.microsoft.com/office/2006/metadata/properties" ma:root="true" ma:fieldsID="d2cb0c016c93d5e7dc8e43eb098ff751" ns3:_="" ns4:_="">
    <xsd:import namespace="37a71795-2615-4548-96a8-0c9bba8b8c6a"/>
    <xsd:import namespace="ea7615fe-ba13-4b18-9759-5e4a266a275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71795-2615-4548-96a8-0c9bba8b8c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615fe-ba13-4b18-9759-5e4a266a275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F89834-CBAE-4FA6-8A71-2F642057A85C}">
  <ds:schemaRefs>
    <ds:schemaRef ds:uri="37a71795-2615-4548-96a8-0c9bba8b8c6a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ea7615fe-ba13-4b18-9759-5e4a266a275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CD9D3B8-3FC4-49F9-8316-FED30C91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8D346E-95FD-4995-9E1B-6A1391A9CB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71795-2615-4548-96a8-0c9bba8b8c6a"/>
    <ds:schemaRef ds:uri="ea7615fe-ba13-4b18-9759-5e4a266a2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10</TotalTime>
  <Words>4</Words>
  <Application>Microsoft Office PowerPoint</Application>
  <PresentationFormat>Widescreen</PresentationFormat>
  <Paragraphs>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Century Gothic</vt:lpstr>
      <vt:lpstr>Wingdings 2</vt:lpstr>
      <vt:lpstr>Quotable</vt:lpstr>
      <vt:lpstr>Day’s of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Day’s of the week</dc:title>
  <dc:creator>Evans, Allainee</dc:creator>
  <cp:lastModifiedBy>Adams, Jean</cp:lastModifiedBy>
  <cp:revision>3</cp:revision>
  <dcterms:created xsi:type="dcterms:W3CDTF">2020-03-18T21:38:07Z</dcterms:created>
  <dcterms:modified xsi:type="dcterms:W3CDTF">2020-03-19T15:06:14Z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0x0101002E6B798FA7401B4EB5D0ED90BD3463E0</vt:lpwstr>
  </property>
</Properties>
</file>